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8" r:id="rId2"/>
    <p:sldId id="263" r:id="rId3"/>
    <p:sldId id="267" r:id="rId4"/>
    <p:sldId id="264" r:id="rId5"/>
    <p:sldId id="268" r:id="rId6"/>
    <p:sldId id="259" r:id="rId7"/>
    <p:sldId id="261" r:id="rId8"/>
    <p:sldId id="256" r:id="rId9"/>
    <p:sldId id="260" r:id="rId10"/>
    <p:sldId id="262" r:id="rId11"/>
    <p:sldId id="266" r:id="rId12"/>
    <p:sldId id="274" r:id="rId13"/>
    <p:sldId id="276" r:id="rId14"/>
    <p:sldId id="275" r:id="rId15"/>
    <p:sldId id="273" r:id="rId16"/>
    <p:sldId id="271" r:id="rId1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0F82A-3520-435E-A7CA-B7D8127500E3}" type="datetimeFigureOut">
              <a:rPr lang="fr-CA" smtClean="0"/>
              <a:pPr/>
              <a:t>2013-09-13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259EB5-5633-45C0-9680-53CB2F83BBDC}" type="slidenum">
              <a:rPr lang="fr-CA" smtClean="0"/>
              <a:pPr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9EB5-5633-45C0-9680-53CB2F83BBDC}" type="slidenum">
              <a:rPr lang="fr-CA" smtClean="0"/>
              <a:pPr/>
              <a:t>10</a:t>
            </a:fld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B921-7493-4934-9536-CD612A3D2DC0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30A4F-C70D-48E1-ABD0-B25B0B16F31F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155E-7154-4A28-8E56-04BF14762537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32903-823C-45C5-99F6-DCE0818F9775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C36D-63F9-4763-8245-AC78B69F8B72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0007D-17C0-4CFB-A02C-47CBAF92A20C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5BBD5-E9F5-4102-8ABC-9E7AEB7DF41B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33CBD-D67F-4691-8FEA-F813995B2962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FB30C-F298-4220-87C7-8F91984CFB94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448EF-EFA3-41A3-8B74-A56AA0BFCF57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68854CC-07DC-4C62-8DD4-0338DF80898E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2257DFE-D48F-4238-B565-3DB0F03E7618}" type="datetime1">
              <a:rPr lang="fr-CA" smtClean="0"/>
              <a:pPr/>
              <a:t>2013-09-13</a:t>
            </a:fld>
            <a:endParaRPr lang="fr-CA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858ED91-D51A-47EC-BD21-76E3AB76FE5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hyperlink" Target="http://www.acces-industriel.ca/produits/cat-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://www.millertechnology.com/images/photoalbum/image5630-3855-large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yCat\AppData\Local\Microsoft\Windows Live Mail\WLMDSS.tmp\WLM2782.tmp\ZETEC_logo-final-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941168"/>
            <a:ext cx="1944216" cy="1050525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99" y="0"/>
            <a:ext cx="1916832" cy="6858000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7168" y="0"/>
            <a:ext cx="1916832" cy="6858000"/>
          </a:xfrm>
          <a:prstGeom prst="rect">
            <a:avLst/>
          </a:prstGeom>
          <a:effectLst>
            <a:glow rad="101600">
              <a:schemeClr val="tx2">
                <a:alpha val="60000"/>
              </a:schemeClr>
            </a:glow>
          </a:effectLst>
        </p:spPr>
      </p:pic>
      <p:sp>
        <p:nvSpPr>
          <p:cNvPr id="5" name="ZoneTexte 4"/>
          <p:cNvSpPr txBox="1"/>
          <p:nvPr/>
        </p:nvSpPr>
        <p:spPr>
          <a:xfrm>
            <a:off x="1907704" y="332656"/>
            <a:ext cx="53142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 smtClean="0"/>
              <a:t>Emergency Response Vehicle</a:t>
            </a:r>
          </a:p>
          <a:p>
            <a:pPr algn="ctr"/>
            <a:r>
              <a:rPr lang="en-CA" sz="4000" b="1" dirty="0" smtClean="0"/>
              <a:t> for</a:t>
            </a:r>
          </a:p>
          <a:p>
            <a:pPr algn="ctr"/>
            <a:r>
              <a:rPr lang="en-CA" sz="4000" b="1" dirty="0" smtClean="0"/>
              <a:t>Remote Underground     Incidents</a:t>
            </a:r>
            <a:endParaRPr lang="fr-CA" sz="4000" b="1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126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SCF2123 CHARGE CO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1124744"/>
            <a:ext cx="2555776" cy="1916832"/>
          </a:xfrm>
          <a:prstGeom prst="rect">
            <a:avLst/>
          </a:prstGeom>
        </p:spPr>
      </p:pic>
      <p:pic>
        <p:nvPicPr>
          <p:cNvPr id="3" name="Image 2" descr="DSCF21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3861048"/>
            <a:ext cx="2531774" cy="1898831"/>
          </a:xfrm>
          <a:prstGeom prst="rect">
            <a:avLst/>
          </a:prstGeom>
        </p:spPr>
      </p:pic>
      <p:pic>
        <p:nvPicPr>
          <p:cNvPr id="4" name="Image 3" descr="DSCF21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861048"/>
            <a:ext cx="2496277" cy="1872208"/>
          </a:xfrm>
          <a:prstGeom prst="rect">
            <a:avLst/>
          </a:prstGeom>
        </p:spPr>
      </p:pic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275856" y="3212976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Back up battery supply</a:t>
            </a:r>
            <a:endParaRPr lang="fr-CA" dirty="0"/>
          </a:p>
        </p:txBody>
      </p:sp>
      <p:sp>
        <p:nvSpPr>
          <p:cNvPr id="9" name="ZoneTexte 8"/>
          <p:cNvSpPr txBox="1"/>
          <p:nvPr/>
        </p:nvSpPr>
        <p:spPr>
          <a:xfrm>
            <a:off x="3059832" y="5949280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USB port for data download</a:t>
            </a:r>
            <a:endParaRPr lang="fr-CA" dirty="0"/>
          </a:p>
        </p:txBody>
      </p:sp>
      <p:sp>
        <p:nvSpPr>
          <p:cNvPr id="10" name="ZoneTexte 9"/>
          <p:cNvSpPr txBox="1"/>
          <p:nvPr/>
        </p:nvSpPr>
        <p:spPr>
          <a:xfrm>
            <a:off x="2625407" y="404664"/>
            <a:ext cx="389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Back Up Battery Supply and DVR </a:t>
            </a:r>
            <a:endParaRPr lang="fr-C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èche vers le haut 10"/>
          <p:cNvSpPr/>
          <p:nvPr/>
        </p:nvSpPr>
        <p:spPr>
          <a:xfrm rot="1479815">
            <a:off x="3482069" y="2033186"/>
            <a:ext cx="484632" cy="247478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9" name="Image 18" descr="DSCF2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437112"/>
            <a:ext cx="2592288" cy="1944216"/>
          </a:xfrm>
          <a:prstGeom prst="rect">
            <a:avLst/>
          </a:prstGeom>
        </p:spPr>
      </p:pic>
      <p:sp>
        <p:nvSpPr>
          <p:cNvPr id="20" name="Ellipse 19"/>
          <p:cNvSpPr/>
          <p:nvPr/>
        </p:nvSpPr>
        <p:spPr>
          <a:xfrm>
            <a:off x="0" y="2996952"/>
            <a:ext cx="91440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3" name="Image 22" descr="technologies-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509120"/>
            <a:ext cx="2592288" cy="1949167"/>
          </a:xfrm>
          <a:prstGeom prst="rect">
            <a:avLst/>
          </a:prstGeom>
        </p:spPr>
      </p:pic>
      <p:sp>
        <p:nvSpPr>
          <p:cNvPr id="26" name="Flèche vers le haut 25"/>
          <p:cNvSpPr/>
          <p:nvPr/>
        </p:nvSpPr>
        <p:spPr>
          <a:xfrm rot="20245770">
            <a:off x="5172391" y="2059079"/>
            <a:ext cx="484632" cy="247478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/>
          <p:cNvSpPr/>
          <p:nvPr/>
        </p:nvSpPr>
        <p:spPr>
          <a:xfrm>
            <a:off x="2483768" y="260648"/>
            <a:ext cx="4613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 smtClean="0"/>
              <a:t>Real Time Data to Surface</a:t>
            </a:r>
            <a:endParaRPr lang="fr-CA" sz="2800" b="1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908720"/>
            <a:ext cx="1833982" cy="122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 descr="technologies-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908720"/>
            <a:ext cx="1440160" cy="122413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419872" y="3068960"/>
            <a:ext cx="2390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3600" b="1" dirty="0" smtClean="0">
                <a:solidFill>
                  <a:schemeClr val="bg1"/>
                </a:solidFill>
              </a:rPr>
              <a:t>SURFACE</a:t>
            </a:r>
            <a:endParaRPr lang="fr-CA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68892"/>
            <a:ext cx="8640960" cy="57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technologies-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764704"/>
            <a:ext cx="6624736" cy="453650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269609" y="188640"/>
            <a:ext cx="6686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GAS VALUES AND THERMAL IMAGE VISUALTO SURFACE</a:t>
            </a:r>
            <a:endParaRPr lang="fr-CA" b="1" dirty="0"/>
          </a:p>
        </p:txBody>
      </p:sp>
      <p:sp>
        <p:nvSpPr>
          <p:cNvPr id="11" name="Organigramme : Processus 10"/>
          <p:cNvSpPr/>
          <p:nvPr/>
        </p:nvSpPr>
        <p:spPr>
          <a:xfrm>
            <a:off x="1475656" y="5301208"/>
            <a:ext cx="6098976" cy="936104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sp>
        <p:nvSpPr>
          <p:cNvPr id="3" name="ZoneTexte 2"/>
          <p:cNvSpPr txBox="1"/>
          <p:nvPr/>
        </p:nvSpPr>
        <p:spPr>
          <a:xfrm>
            <a:off x="1852125" y="2708920"/>
            <a:ext cx="57116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5400" b="1" dirty="0" smtClean="0"/>
              <a:t>WHAT IS NEXT ?</a:t>
            </a:r>
            <a:endParaRPr lang="fr-CA" sz="5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èche vers le haut 10"/>
          <p:cNvSpPr/>
          <p:nvPr/>
        </p:nvSpPr>
        <p:spPr>
          <a:xfrm rot="1479815">
            <a:off x="3482069" y="2033186"/>
            <a:ext cx="484632" cy="247478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9" name="Image 18" descr="DSCF2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437112"/>
            <a:ext cx="2592288" cy="1944216"/>
          </a:xfrm>
          <a:prstGeom prst="rect">
            <a:avLst/>
          </a:prstGeom>
        </p:spPr>
      </p:pic>
      <p:sp>
        <p:nvSpPr>
          <p:cNvPr id="20" name="Ellipse 19"/>
          <p:cNvSpPr/>
          <p:nvPr/>
        </p:nvSpPr>
        <p:spPr>
          <a:xfrm>
            <a:off x="0" y="2996952"/>
            <a:ext cx="91440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3" name="Image 22" descr="technologies-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509120"/>
            <a:ext cx="2592288" cy="1949167"/>
          </a:xfrm>
          <a:prstGeom prst="rect">
            <a:avLst/>
          </a:prstGeom>
        </p:spPr>
      </p:pic>
      <p:sp>
        <p:nvSpPr>
          <p:cNvPr id="26" name="Flèche vers le haut 25"/>
          <p:cNvSpPr/>
          <p:nvPr/>
        </p:nvSpPr>
        <p:spPr>
          <a:xfrm rot="20245770">
            <a:off x="5172391" y="2059079"/>
            <a:ext cx="484632" cy="247478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/>
          <p:cNvSpPr/>
          <p:nvPr/>
        </p:nvSpPr>
        <p:spPr>
          <a:xfrm>
            <a:off x="251520" y="188640"/>
            <a:ext cx="8670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/>
              <a:t>GAS VALUES AND THERMAL IMAGE </a:t>
            </a:r>
            <a:r>
              <a:rPr lang="en-CA" b="1" dirty="0" smtClean="0"/>
              <a:t>VISUAL AND VITAL SIGNSTO </a:t>
            </a:r>
            <a:r>
              <a:rPr lang="en-CA" b="1" dirty="0" smtClean="0"/>
              <a:t>SURFACE</a:t>
            </a:r>
            <a:endParaRPr lang="fr-CA" b="1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13" name="Image 12" descr="2013-09-11 16-45-25-NN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797104"/>
            <a:ext cx="2558185" cy="1321780"/>
          </a:xfrm>
          <a:prstGeom prst="rect">
            <a:avLst/>
          </a:prstGeom>
        </p:spPr>
      </p:pic>
      <p:pic>
        <p:nvPicPr>
          <p:cNvPr id="14" name="Image 13" descr="technologies-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836713"/>
            <a:ext cx="2016224" cy="1008112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3347864" y="3142709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 smtClean="0">
                <a:solidFill>
                  <a:schemeClr val="bg1"/>
                </a:solidFill>
              </a:rPr>
              <a:t>SURFACE</a:t>
            </a:r>
            <a:endParaRPr lang="fr-CA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  <p:pic>
        <p:nvPicPr>
          <p:cNvPr id="5" name="Image 4" descr="2013-09-11 16-45-25-NN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9144000" cy="5760640"/>
          </a:xfrm>
          <a:prstGeom prst="rect">
            <a:avLst/>
          </a:prstGeom>
        </p:spPr>
      </p:pic>
      <p:pic>
        <p:nvPicPr>
          <p:cNvPr id="7" name="Image 6" descr="technologies-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692696"/>
            <a:ext cx="6912768" cy="455335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6024" y="107340"/>
            <a:ext cx="8892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 smtClean="0"/>
              <a:t>GAS VALUES AND THERMAL IMAGE VISUAL AND VITAL SIGNSTO SURFACE</a:t>
            </a:r>
            <a:endParaRPr lang="fr-C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90430" y="5715000"/>
            <a:ext cx="4288675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solidFill>
                  <a:schemeClr val="bg1"/>
                </a:solidFill>
              </a:rPr>
              <a:t>THANK YOU</a:t>
            </a:r>
            <a:endParaRPr lang="en-US" sz="54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RayCat\AppData\Local\Microsoft\Windows Live Mail\WLMDSS.tmp\WLMBA19.tmp\ZETEC_logo-final-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33400"/>
            <a:ext cx="5791200" cy="3129178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743200" y="3962400"/>
            <a:ext cx="371858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b="1" dirty="0" smtClean="0"/>
              <a:t>ZETEC TECHNOLOGY INTERNATIONAL</a:t>
            </a:r>
          </a:p>
          <a:p>
            <a:pPr marL="342900" indent="-342900" algn="ctr">
              <a:buAutoNum type="arabicPlain" startAt="1515"/>
            </a:pPr>
            <a:r>
              <a:rPr lang="en-CA" b="1" dirty="0" smtClean="0"/>
              <a:t> 4</a:t>
            </a:r>
            <a:r>
              <a:rPr lang="en-CA" b="1" baseline="30000" dirty="0" smtClean="0"/>
              <a:t>TH</a:t>
            </a:r>
            <a:r>
              <a:rPr lang="en-CA" b="1" dirty="0" smtClean="0"/>
              <a:t> STREET, VAL D’OR, QUEBEC</a:t>
            </a:r>
          </a:p>
          <a:p>
            <a:pPr marL="342900" indent="-342900" algn="ctr"/>
            <a:r>
              <a:rPr lang="en-CA" b="1" dirty="0" smtClean="0"/>
              <a:t>CANADA, J9P 6X1</a:t>
            </a:r>
          </a:p>
          <a:p>
            <a:pPr marL="342900" indent="-342900" algn="ctr"/>
            <a:r>
              <a:rPr lang="en-CA" b="1" dirty="0" smtClean="0"/>
              <a:t>TELEPHONE : 819-825-6644</a:t>
            </a:r>
          </a:p>
          <a:p>
            <a:pPr marL="342900" indent="-342900" algn="ctr"/>
            <a:r>
              <a:rPr lang="en-CA" b="1" dirty="0" smtClean="0"/>
              <a:t>ryd@zetec.ca</a:t>
            </a:r>
          </a:p>
          <a:p>
            <a:pPr marL="342900" indent="-342900" algn="ctr"/>
            <a:r>
              <a:rPr lang="en-CA" b="1" dirty="0" smtClean="0"/>
              <a:t>www.zetec.ca</a:t>
            </a:r>
          </a:p>
          <a:p>
            <a:pPr marL="342900" indent="-342900" algn="ctr"/>
            <a:endParaRPr lang="fr-CA" dirty="0"/>
          </a:p>
        </p:txBody>
      </p:sp>
    </p:spTree>
    <p:extLst>
      <p:ext uri="{BB962C8B-B14F-4D97-AF65-F5344CB8AC3E}">
        <p14:creationId xmlns="" xmlns:p14="http://schemas.microsoft.com/office/powerpoint/2010/main" val="94763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m-mining.com/wp-content/uploads/2010/10/planning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36912"/>
            <a:ext cx="5800875" cy="3986015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1763688" y="1124744"/>
            <a:ext cx="5544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smtClean="0"/>
              <a:t>As mining operations are getting deeper and further it is more difficult  for our mine rescue teams to cover all the mine </a:t>
            </a:r>
            <a:r>
              <a:rPr lang="en-CA" b="1" dirty="0" smtClean="0"/>
              <a:t>distances </a:t>
            </a:r>
            <a:r>
              <a:rPr lang="en-CA" b="1" dirty="0" smtClean="0"/>
              <a:t>and  have sufficient respiratory protection.</a:t>
            </a:r>
            <a:endParaRPr lang="fr-CA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3635896" y="332656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dirty="0" smtClean="0"/>
              <a:t>Challenge </a:t>
            </a:r>
            <a:endParaRPr lang="fr-CA" sz="2400" b="1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95736" y="1124744"/>
            <a:ext cx="48965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 smtClean="0"/>
              <a:t>Several mining companies  such as Goldcorp, </a:t>
            </a:r>
            <a:r>
              <a:rPr lang="en-CA" b="1" dirty="0" err="1" smtClean="0"/>
              <a:t>IamGold</a:t>
            </a:r>
            <a:r>
              <a:rPr lang="en-CA" b="1" dirty="0" smtClean="0"/>
              <a:t>, Hecla Mining, </a:t>
            </a:r>
            <a:r>
              <a:rPr lang="en-CA" b="1" dirty="0" err="1" smtClean="0"/>
              <a:t>Glencore</a:t>
            </a:r>
            <a:r>
              <a:rPr lang="en-CA" b="1" dirty="0" smtClean="0"/>
              <a:t> Xstrata and a few others now have dedicated underground emergency vehicles. </a:t>
            </a:r>
          </a:p>
          <a:p>
            <a:endParaRPr lang="en-CA" b="1" dirty="0" smtClean="0"/>
          </a:p>
          <a:p>
            <a:r>
              <a:rPr lang="en-CA" b="1" dirty="0" smtClean="0"/>
              <a:t>These vehicles are used to respond more rapidly and more efficiently to long distance incidents.</a:t>
            </a:r>
          </a:p>
          <a:p>
            <a:endParaRPr lang="en-CA" b="1" dirty="0" smtClean="0"/>
          </a:p>
          <a:p>
            <a:r>
              <a:rPr lang="en-CA" b="1" dirty="0" smtClean="0"/>
              <a:t>Used to carry mine rescue team, rescue equipment and stretcher.</a:t>
            </a:r>
          </a:p>
          <a:p>
            <a:endParaRPr lang="en-CA" b="1" dirty="0" smtClean="0"/>
          </a:p>
          <a:p>
            <a:endParaRPr lang="en-CA" b="1" dirty="0" smtClean="0"/>
          </a:p>
          <a:p>
            <a:endParaRPr lang="fr-CA" b="1" dirty="0"/>
          </a:p>
        </p:txBody>
      </p:sp>
      <p:sp>
        <p:nvSpPr>
          <p:cNvPr id="4" name="Rectangle 3"/>
          <p:cNvSpPr/>
          <p:nvPr/>
        </p:nvSpPr>
        <p:spPr>
          <a:xfrm>
            <a:off x="3043001" y="332656"/>
            <a:ext cx="3070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2400" b="1" dirty="0" smtClean="0"/>
              <a:t>Suggested Solution</a:t>
            </a:r>
            <a:endParaRPr lang="fr-CA" sz="2400" b="1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acces-industriel.ca/images/landcruiser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852936"/>
            <a:ext cx="2914650" cy="1552576"/>
          </a:xfrm>
          <a:prstGeom prst="rect">
            <a:avLst/>
          </a:prstGeom>
          <a:noFill/>
        </p:spPr>
      </p:pic>
      <p:pic>
        <p:nvPicPr>
          <p:cNvPr id="21508" name="Picture 4" descr="http://www.millertechnology.com/images/photoalbum/image5630-3855-zoom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124744"/>
            <a:ext cx="3780416" cy="1512168"/>
          </a:xfrm>
          <a:prstGeom prst="rect">
            <a:avLst/>
          </a:prstGeom>
          <a:noFill/>
        </p:spPr>
      </p:pic>
      <p:pic>
        <p:nvPicPr>
          <p:cNvPr id="21510" name="Picture 6" descr="Ein MinCa der Paus Maschinenfabrik GmbH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581128"/>
            <a:ext cx="2790825" cy="20955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635896" y="1772816"/>
            <a:ext cx="792088" cy="122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8144" y="2276872"/>
            <a:ext cx="57606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/>
          <p:cNvSpPr/>
          <p:nvPr/>
        </p:nvSpPr>
        <p:spPr>
          <a:xfrm>
            <a:off x="5364088" y="3861048"/>
            <a:ext cx="288032" cy="122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Rectangle 7"/>
          <p:cNvSpPr/>
          <p:nvPr/>
        </p:nvSpPr>
        <p:spPr>
          <a:xfrm rot="304161">
            <a:off x="3424573" y="5388884"/>
            <a:ext cx="360040" cy="12231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/>
          <p:cNvSpPr/>
          <p:nvPr/>
        </p:nvSpPr>
        <p:spPr>
          <a:xfrm>
            <a:off x="4788024" y="5445224"/>
            <a:ext cx="360040" cy="12231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1512" name="Picture 8" descr="Hier sehen Sie die Schläuche des Feuerwehrfahrzeugs der MinCa-Seri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4797152"/>
            <a:ext cx="1584176" cy="1191300"/>
          </a:xfrm>
          <a:prstGeom prst="rect">
            <a:avLst/>
          </a:prstGeom>
          <a:noFill/>
        </p:spPr>
      </p:pic>
      <p:pic>
        <p:nvPicPr>
          <p:cNvPr id="21514" name="Picture 10" descr="Ein Wassertank der MinCa-Serie der Paus Maschinenfabrik GmbH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4797152"/>
            <a:ext cx="1569497" cy="1180261"/>
          </a:xfrm>
          <a:prstGeom prst="rect">
            <a:avLst/>
          </a:prstGeom>
          <a:noFill/>
        </p:spPr>
      </p:pic>
      <p:sp>
        <p:nvSpPr>
          <p:cNvPr id="12" name="ZoneTexte 11"/>
          <p:cNvSpPr txBox="1"/>
          <p:nvPr/>
        </p:nvSpPr>
        <p:spPr>
          <a:xfrm>
            <a:off x="3491880" y="260648"/>
            <a:ext cx="1946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dirty="0" smtClean="0"/>
              <a:t>Body Styles</a:t>
            </a:r>
            <a:endParaRPr lang="fr-CA" sz="2400" b="1" dirty="0"/>
          </a:p>
        </p:txBody>
      </p:sp>
      <p:sp>
        <p:nvSpPr>
          <p:cNvPr id="15" name="Rectangle 14"/>
          <p:cNvSpPr/>
          <p:nvPr/>
        </p:nvSpPr>
        <p:spPr>
          <a:xfrm rot="747077" flipH="1">
            <a:off x="4366269" y="3663754"/>
            <a:ext cx="186370" cy="1158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ZoneTexte 15"/>
          <p:cNvSpPr txBox="1"/>
          <p:nvPr/>
        </p:nvSpPr>
        <p:spPr>
          <a:xfrm>
            <a:off x="6660232" y="162880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Steel</a:t>
            </a:r>
            <a:endParaRPr lang="fr-CA" dirty="0"/>
          </a:p>
        </p:txBody>
      </p:sp>
      <p:sp>
        <p:nvSpPr>
          <p:cNvPr id="18" name="ZoneTexte 17"/>
          <p:cNvSpPr txBox="1"/>
          <p:nvPr/>
        </p:nvSpPr>
        <p:spPr>
          <a:xfrm>
            <a:off x="1691680" y="342900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Aluminium</a:t>
            </a:r>
            <a:endParaRPr lang="fr-CA" dirty="0"/>
          </a:p>
        </p:txBody>
      </p:sp>
      <p:sp>
        <p:nvSpPr>
          <p:cNvPr id="19" name="ZoneTexte 18"/>
          <p:cNvSpPr txBox="1"/>
          <p:nvPr/>
        </p:nvSpPr>
        <p:spPr>
          <a:xfrm>
            <a:off x="3923928" y="630932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/>
              <a:t>Mono Steel</a:t>
            </a:r>
            <a:endParaRPr lang="fr-CA" b="1" dirty="0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11"/>
          </p:nvPr>
        </p:nvSpPr>
        <p:spPr>
          <a:xfrm>
            <a:off x="6248400" y="6381328"/>
            <a:ext cx="2895600" cy="365125"/>
          </a:xfrm>
        </p:spPr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476672"/>
            <a:ext cx="52565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b="1" dirty="0" smtClean="0"/>
              <a:t>                  MINE RESCUE VEHICLE</a:t>
            </a:r>
          </a:p>
          <a:p>
            <a:endParaRPr lang="fr-CA" b="1" dirty="0" smtClean="0"/>
          </a:p>
          <a:p>
            <a:endParaRPr lang="fr-CA" dirty="0" smtClean="0"/>
          </a:p>
          <a:p>
            <a:r>
              <a:rPr lang="fr-CA" dirty="0" smtClean="0"/>
              <a:t> </a:t>
            </a:r>
            <a:r>
              <a:rPr lang="fr-CA" dirty="0" err="1" smtClean="0"/>
              <a:t>Gas</a:t>
            </a:r>
            <a:r>
              <a:rPr lang="fr-CA" dirty="0" smtClean="0"/>
              <a:t> </a:t>
            </a:r>
            <a:r>
              <a:rPr lang="fr-CA" dirty="0" err="1" smtClean="0"/>
              <a:t>Detection</a:t>
            </a:r>
            <a:r>
              <a:rPr lang="fr-CA" dirty="0" smtClean="0"/>
              <a:t> LEL, CO, NO2, 02</a:t>
            </a:r>
          </a:p>
          <a:p>
            <a:endParaRPr lang="en-CA" dirty="0" smtClean="0"/>
          </a:p>
          <a:p>
            <a:r>
              <a:rPr lang="en-CA" dirty="0" smtClean="0"/>
              <a:t>Ambient Temperature</a:t>
            </a:r>
            <a:endParaRPr lang="fr-CA" dirty="0" smtClean="0"/>
          </a:p>
          <a:p>
            <a:endParaRPr lang="en-CA" dirty="0" smtClean="0"/>
          </a:p>
          <a:p>
            <a:r>
              <a:rPr lang="en-CA" dirty="0" smtClean="0"/>
              <a:t> Alarm Warnings</a:t>
            </a:r>
            <a:endParaRPr lang="fr-CA" dirty="0" smtClean="0"/>
          </a:p>
          <a:p>
            <a:endParaRPr lang="fr-CA" dirty="0" smtClean="0"/>
          </a:p>
          <a:p>
            <a:r>
              <a:rPr lang="fr-CA" dirty="0" smtClean="0"/>
              <a:t> Front and </a:t>
            </a:r>
            <a:r>
              <a:rPr lang="fr-CA" dirty="0" err="1" smtClean="0"/>
              <a:t>Rear</a:t>
            </a:r>
            <a:r>
              <a:rPr lang="fr-CA" dirty="0" smtClean="0"/>
              <a:t> Thermal Imaging Cameras</a:t>
            </a:r>
          </a:p>
          <a:p>
            <a:endParaRPr lang="fr-CA" dirty="0" smtClean="0"/>
          </a:p>
          <a:p>
            <a:r>
              <a:rPr lang="en-US" dirty="0" smtClean="0"/>
              <a:t> Double Flat Screen With Video &amp; Data Display</a:t>
            </a:r>
          </a:p>
          <a:p>
            <a:endParaRPr lang="fr-CA" dirty="0" smtClean="0"/>
          </a:p>
          <a:p>
            <a:r>
              <a:rPr lang="fr-CA" dirty="0" smtClean="0"/>
              <a:t> Inside Data &amp; </a:t>
            </a:r>
            <a:r>
              <a:rPr lang="fr-CA" dirty="0" err="1" smtClean="0"/>
              <a:t>Video</a:t>
            </a:r>
            <a:r>
              <a:rPr lang="fr-CA" dirty="0" smtClean="0"/>
              <a:t> Display</a:t>
            </a:r>
          </a:p>
          <a:p>
            <a:endParaRPr lang="fr-CA" dirty="0" smtClean="0"/>
          </a:p>
          <a:p>
            <a:r>
              <a:rPr lang="pt-BR" dirty="0" smtClean="0"/>
              <a:t> Digital Data &amp; Video Recorder</a:t>
            </a:r>
          </a:p>
          <a:p>
            <a:endParaRPr lang="pt-BR" dirty="0" smtClean="0"/>
          </a:p>
          <a:p>
            <a:r>
              <a:rPr lang="pt-BR" dirty="0" smtClean="0"/>
              <a:t> Real Time Data to Surface</a:t>
            </a:r>
          </a:p>
          <a:p>
            <a:endParaRPr lang="pt-BR" dirty="0" smtClean="0"/>
          </a:p>
          <a:p>
            <a:r>
              <a:rPr lang="fr-CA" dirty="0" smtClean="0"/>
              <a:t> </a:t>
            </a:r>
          </a:p>
          <a:p>
            <a:endParaRPr lang="fr-CA" dirty="0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F2119 DESC SOND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2102" y="332656"/>
            <a:ext cx="8319797" cy="623984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20072" y="2348880"/>
            <a:ext cx="1080120" cy="2160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800" b="1" dirty="0" smtClean="0">
                <a:solidFill>
                  <a:schemeClr val="bg1"/>
                </a:solidFill>
              </a:rPr>
              <a:t>Exp gas sensor</a:t>
            </a:r>
            <a:endParaRPr lang="fr-CA" sz="800" b="1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39552" y="548680"/>
            <a:ext cx="3448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dirty="0" smtClean="0">
                <a:solidFill>
                  <a:schemeClr val="bg1"/>
                </a:solidFill>
              </a:rPr>
              <a:t>Exterior Configuration</a:t>
            </a:r>
            <a:endParaRPr lang="fr-CA" sz="2400" b="1" dirty="0">
              <a:solidFill>
                <a:schemeClr val="bg1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F21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620688"/>
            <a:ext cx="3480387" cy="2610290"/>
          </a:xfrm>
          <a:prstGeom prst="rect">
            <a:avLst/>
          </a:prstGeom>
        </p:spPr>
      </p:pic>
      <p:pic>
        <p:nvPicPr>
          <p:cNvPr id="5" name="Image 4" descr="DSCF2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789040"/>
            <a:ext cx="2664296" cy="1998222"/>
          </a:xfrm>
          <a:prstGeom prst="rect">
            <a:avLst/>
          </a:prstGeom>
        </p:spPr>
      </p:pic>
      <p:pic>
        <p:nvPicPr>
          <p:cNvPr id="6" name="Image 5" descr="DSCF21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3861048"/>
            <a:ext cx="2592288" cy="1944216"/>
          </a:xfrm>
          <a:prstGeom prst="rect">
            <a:avLst/>
          </a:prstGeom>
        </p:spPr>
      </p:pic>
      <p:pic>
        <p:nvPicPr>
          <p:cNvPr id="7" name="Image 6" descr="DSCF2124 CAM S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28392" y="3861048"/>
            <a:ext cx="2051720" cy="1538790"/>
          </a:xfrm>
          <a:prstGeom prst="rect">
            <a:avLst/>
          </a:prstGeom>
        </p:spPr>
      </p:pic>
      <p:sp>
        <p:nvSpPr>
          <p:cNvPr id="24" name="Flèche vers le haut 23"/>
          <p:cNvSpPr/>
          <p:nvPr/>
        </p:nvSpPr>
        <p:spPr>
          <a:xfrm>
            <a:off x="4644008" y="1412776"/>
            <a:ext cx="144016" cy="14401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" name="Flèche vers le haut 24"/>
          <p:cNvSpPr/>
          <p:nvPr/>
        </p:nvSpPr>
        <p:spPr>
          <a:xfrm flipV="1">
            <a:off x="4427984" y="2132856"/>
            <a:ext cx="144016" cy="21602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" name="Flèche vers le haut 26"/>
          <p:cNvSpPr/>
          <p:nvPr/>
        </p:nvSpPr>
        <p:spPr>
          <a:xfrm>
            <a:off x="3707904" y="1412776"/>
            <a:ext cx="144016" cy="14401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" name="Flèche vers le haut 27"/>
          <p:cNvSpPr/>
          <p:nvPr/>
        </p:nvSpPr>
        <p:spPr>
          <a:xfrm flipV="1">
            <a:off x="5436096" y="2204864"/>
            <a:ext cx="144016" cy="21602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9" name="Flèche vers le haut 28"/>
          <p:cNvSpPr/>
          <p:nvPr/>
        </p:nvSpPr>
        <p:spPr>
          <a:xfrm flipV="1">
            <a:off x="3563888" y="2132856"/>
            <a:ext cx="144016" cy="21602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455168" y="188640"/>
            <a:ext cx="3895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b="1" dirty="0" smtClean="0"/>
              <a:t>CAB MONITOR CONFIGURATION</a:t>
            </a:r>
            <a:endParaRPr lang="fr-CA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3419872" y="5517232"/>
            <a:ext cx="23727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Front and rear camera switch </a:t>
            </a:r>
            <a:endParaRPr lang="fr-CA" sz="1200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1115616" y="5877272"/>
            <a:ext cx="1210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Operator view</a:t>
            </a:r>
            <a:endParaRPr lang="fr-CA" sz="1200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6876256" y="5949280"/>
            <a:ext cx="1337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Passenger view</a:t>
            </a:r>
            <a:endParaRPr lang="fr-CA" sz="1200" b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3995936" y="3356992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 smtClean="0"/>
              <a:t>Gas values</a:t>
            </a:r>
            <a:endParaRPr lang="fr-CA" sz="1200" b="1" dirty="0"/>
          </a:p>
        </p:txBody>
      </p:sp>
      <p:sp>
        <p:nvSpPr>
          <p:cNvPr id="16" name="Flèche vers le haut 15"/>
          <p:cNvSpPr/>
          <p:nvPr/>
        </p:nvSpPr>
        <p:spPr>
          <a:xfrm flipV="1">
            <a:off x="4427984" y="4293096"/>
            <a:ext cx="144016" cy="21602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8" name="Image 17" descr="!cid_image004_png@01CD8044 (640x346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1124744"/>
            <a:ext cx="692417" cy="191496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491880" y="980728"/>
            <a:ext cx="864096" cy="144016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F2115 PLATE DES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11333"/>
            <a:ext cx="8514692" cy="638601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71600" y="548680"/>
            <a:ext cx="3172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dirty="0" smtClean="0"/>
              <a:t>Inside Configuration</a:t>
            </a:r>
            <a:endParaRPr lang="fr-CA" sz="2400" b="1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Ray Y Dufour</a:t>
            </a:r>
            <a:endParaRPr lang="fr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195736" y="87015"/>
            <a:ext cx="4852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dirty="0" smtClean="0"/>
              <a:t>Electronic </a:t>
            </a:r>
            <a:r>
              <a:rPr lang="en-CA" sz="2400" b="1" dirty="0" smtClean="0"/>
              <a:t>Controller Zetec CPU</a:t>
            </a:r>
            <a:endParaRPr lang="fr-CA" sz="2400" b="1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smtClean="0"/>
              <a:t>Ray Y Dufour</a:t>
            </a:r>
            <a:endParaRPr lang="fr-CA"/>
          </a:p>
        </p:txBody>
      </p:sp>
      <p:pic>
        <p:nvPicPr>
          <p:cNvPr id="6" name="Image 5" descr="DSCF21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20688"/>
            <a:ext cx="7776864" cy="5832648"/>
          </a:xfrm>
          <a:prstGeom prst="rect">
            <a:avLst/>
          </a:prstGeom>
        </p:spPr>
      </p:pic>
      <p:pic>
        <p:nvPicPr>
          <p:cNvPr id="7" name="Image 6" descr="!cid_image004_png@01CD8044 (640x34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2348880"/>
            <a:ext cx="432048" cy="11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que">
  <a:themeElements>
    <a:clrScheme name="Technique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que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qu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881</TotalTime>
  <Words>299</Words>
  <Application>Microsoft Office PowerPoint</Application>
  <PresentationFormat>Affichage à l'écran (4:3)</PresentationFormat>
  <Paragraphs>78</Paragraphs>
  <Slides>16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Technique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Usager</dc:creator>
  <cp:lastModifiedBy>Usager</cp:lastModifiedBy>
  <cp:revision>28</cp:revision>
  <dcterms:created xsi:type="dcterms:W3CDTF">2012-12-05T16:48:36Z</dcterms:created>
  <dcterms:modified xsi:type="dcterms:W3CDTF">2013-09-13T18:29:54Z</dcterms:modified>
</cp:coreProperties>
</file>